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62" r:id="rId2"/>
    <p:sldId id="278" r:id="rId3"/>
    <p:sldId id="277" r:id="rId4"/>
    <p:sldId id="270" r:id="rId5"/>
    <p:sldId id="274" r:id="rId6"/>
    <p:sldId id="272" r:id="rId7"/>
    <p:sldId id="275" r:id="rId8"/>
    <p:sldId id="276" r:id="rId9"/>
    <p:sldId id="266" r:id="rId10"/>
    <p:sldId id="271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7" d="100"/>
          <a:sy n="77" d="100"/>
        </p:scale>
        <p:origin x="-87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2AC707-AB79-4718-B0AF-954D2EF2FE82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FB2F82-05F6-4DB5-A2ED-61AD5DE2B5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861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61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392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8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0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06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5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892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270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692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355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46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8B32-5FC5-40BC-895A-D6B65D8FF48F}" type="datetimeFigureOut">
              <a:rPr lang="he-IL" smtClean="0"/>
              <a:t>ה'/כסלו/תשע"ג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C5B7-5EE6-4093-BC8B-137A4008E3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138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" y="447129"/>
            <a:ext cx="8307448" cy="640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7216" y="41052"/>
            <a:ext cx="7056784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800" dirty="0" smtClean="0"/>
              <a:t>בן עזריה 10 – מפת מיקום</a:t>
            </a:r>
          </a:p>
          <a:p>
            <a:pPr algn="ctr"/>
            <a:r>
              <a:rPr lang="he-IL" sz="2400" dirty="0" smtClean="0"/>
              <a:t>האזור </a:t>
            </a:r>
            <a:r>
              <a:rPr lang="he-IL" sz="2400" dirty="0" err="1" smtClean="0"/>
              <a:t>הורוד</a:t>
            </a:r>
            <a:r>
              <a:rPr lang="he-IL" sz="2400" dirty="0" smtClean="0"/>
              <a:t> מסומן כאזור רגיש להחדרת מי נגר עילי, ע"פ מפת תמ"א 34/ב/4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165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7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908720"/>
            <a:ext cx="45720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800" dirty="0" smtClean="0"/>
              <a:t>אוקטובר 2012</a:t>
            </a:r>
            <a:endParaRPr lang="he-IL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056"/>
            <a:ext cx="4320480" cy="68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" y="-12016"/>
            <a:ext cx="7376427" cy="683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41052"/>
            <a:ext cx="3275856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800" dirty="0" smtClean="0"/>
              <a:t>בן עזריה 10 מפת אתר</a:t>
            </a:r>
          </a:p>
        </p:txBody>
      </p:sp>
    </p:spTree>
    <p:extLst>
      <p:ext uri="{BB962C8B-B14F-4D97-AF65-F5344CB8AC3E}">
        <p14:creationId xmlns:p14="http://schemas.microsoft.com/office/powerpoint/2010/main" val="39538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105724"/>
            <a:ext cx="504056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סדר האירועים</a:t>
            </a:r>
            <a:endParaRPr lang="he-I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4" y="828864"/>
            <a:ext cx="8187515" cy="602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3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1134" cy="685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1"/>
            <a:ext cx="3339214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גז קרקע, </a:t>
            </a:r>
            <a:r>
              <a:rPr lang="he-IL" sz="3200" dirty="0" err="1" smtClean="0"/>
              <a:t>אקוטק</a:t>
            </a:r>
            <a:r>
              <a:rPr lang="he-IL" sz="3200" dirty="0" smtClean="0"/>
              <a:t>, ספטמבר 2010</a:t>
            </a:r>
            <a:r>
              <a:rPr lang="he-IL" sz="4800" dirty="0" smtClean="0"/>
              <a:t>  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764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6256" y="476672"/>
            <a:ext cx="2115077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סקר קרקע, אלדד שרוני, ינואר </a:t>
            </a:r>
            <a:r>
              <a:rPr lang="he-IL" sz="2800" dirty="0" smtClean="0"/>
              <a:t>2011</a:t>
            </a:r>
          </a:p>
          <a:p>
            <a:pPr algn="ctr"/>
            <a:r>
              <a:rPr lang="he-IL" sz="2800" dirty="0" smtClean="0"/>
              <a:t>מודגשות תוצאות מעל התקן</a:t>
            </a:r>
            <a:endParaRPr lang="he-IL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" y="-112824"/>
            <a:ext cx="6649510" cy="708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8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8" y="1339513"/>
            <a:ext cx="6768752" cy="543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" y="1339513"/>
            <a:ext cx="2695386" cy="259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0"/>
            <a:ext cx="2483768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סקר קרקע, אלדד שרוני, ינואר </a:t>
            </a:r>
            <a:r>
              <a:rPr lang="he-IL" sz="3200" dirty="0" smtClean="0"/>
              <a:t>2011</a:t>
            </a:r>
          </a:p>
          <a:p>
            <a:pPr algn="ctr"/>
            <a:r>
              <a:rPr lang="he-IL" sz="3200" dirty="0" smtClean="0"/>
              <a:t>מודגשות תוצאות מעל התקן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1093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3774" y="260648"/>
            <a:ext cx="2243654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מי תהום, אלדד שרוני, מאי 2011</a:t>
            </a:r>
            <a:endParaRPr lang="he-IL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7077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057650" cy="4295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95536" y="5085184"/>
            <a:ext cx="3600400" cy="4073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1520" y="1196752"/>
            <a:ext cx="3744416" cy="23370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68144" y="3344639"/>
            <a:ext cx="0" cy="9484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3967" y="1759665"/>
            <a:ext cx="138340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כלונסאות לעומק 18מ'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05de__x05d6__x05d4__x05d4__x0020__x05d0__x05e0__x05d8__x05e0__x05d4_ xmlns="62a3fbd9-75b5-4ae9-92d6-b03080b1ea03" xsi:nil="true"/>
    <_x05e9__x05dd__x0020__x05d4__x05de__x05d1__x05e6__x05e2_ xmlns="62a3fbd9-75b5-4ae9-92d6-b03080b1ea03">זאן ברקוביץ מהנדסים יועצים בע"מ</_x05e9__x05dd__x0020__x05d4__x05de__x05d1__x05e6__x05e2_>
    <_x05d7__x05e9__x05d9__x05d1__x05d5__x05ea_ xmlns="62a3fbd9-75b5-4ae9-92d6-b03080b1ea03">0</_x05d7__x05e9__x05d9__x05d1__x05d5__x05ea_>
    <_x05e9__x05dd__x0020__x05de__x05d5__x05e1__x05d3__x0020__x05e2__x05d9__x05e8__x05d9__x05d9__x05d4_ xmlns="62a3fbd9-75b5-4ae9-92d6-b03080b1ea03" xsi:nil="true"/>
    <_x05d4__x05db__x05ea__x05d5__x05d1__x05ea_ xmlns="62a3fbd9-75b5-4ae9-92d6-b03080b1ea03">בן עזריה 10</_x05d4__x05db__x05ea__x05d5__x05d1__x05ea_>
    <_x05e0__x05d5__x05e9__x05d0__x05d9__x05dd_ xmlns="62a3fbd9-75b5-4ae9-92d6-b03080b1ea03">:שרדוקס7:מסמכים משותפים:הרשות לאיכות הסביבה- מסמכים לפרסום:זיהומי קרקע ומים;#</_x05e0__x05d5__x05e9__x05d0__x05d9__x05dd_>
    <_x05ea__x05d0__x05e8__x05d9__x05da__x0020__x05d1__x05d9__x05e6__x05d5__x05e2__x0020__x05d4__x05de__x05d3__x05d9__x05d3__x05d5__x05ea_ xmlns="62a3fbd9-75b5-4ae9-92d6-b03080b1ea03">11/15/2012 01:00:00</_x05ea__x05d0__x05e8__x05d9__x05da__x0020__x05d1__x05d9__x05e6__x05d5__x05e2__x0020__x05d4__x05de__x05d3__x05d9__x05d3__x05d5__x05ea_>
    <_x05de__x05e7__x05d5__x05e8__x0020__x05d4__x05de__x05e1__x05de__x05da_ xmlns="62a3fbd9-75b5-4ae9-92d6-b03080b1ea03">SDMultiFilesUpload</_x05de__x05e7__x05d5__x05e8__x0020__x05d4__x05de__x05e1__x05de__x05da_>
    <_x05ea__x05e7__x05d5__x05e4__x05ea__x0020__x05d4__x05d3__x05d5__x05d7__x0020__x05de__x002d_ xmlns="62a3fbd9-75b5-4ae9-92d6-b03080b1ea03" xsi:nil="true"/>
    <_x05ea__x05e7__x05d5__x05e4__x05ea__x0020__x05d4__x05d3__x05d5__x05d7__x0020__x05e2__x05d3_ xmlns="62a3fbd9-75b5-4ae9-92d6-b03080b1ea03" xsi:nil="true"/>
    <_x05e1__x05d9__x05de__x05d5__x05db__x05d9__x05df_ xmlns="62a3fbd9-75b5-4ae9-92d6-b03080b1ea03">30436913</_x05e1__x05d9__x05de__x05d5__x05db__x05d9__x05df_>
    <_x05ea__x05d0__x05e8__x05d9__x05da__x0020__x05d4__x05de__x05e1__x05de__x05da_ xmlns="62a3fbd9-75b5-4ae9-92d6-b03080b1ea03">09/01/2013 01:00:00</_x05ea__x05d0__x05e8__x05d9__x05da__x0020__x05d4__x05de__x05e1__x05de__x05da_>
    <_x05de__x05d7__x05d1__x05e8_ xmlns="62a3fbd9-75b5-4ae9-92d6-b03080b1ea03">רועי אברהמוף - אחראי תעשיות תחנות דלק ואסבסט</_x05de__x05d7__x05d1__x05e8_>
    <_x05e9__x05dd__x0020__x05d4__x05e2__x05e1__x05e7_ xmlns="62a3fbd9-75b5-4ae9-92d6-b03080b1ea03">בן עזריה 10</_x05e9__x05dd__x0020__x05d4__x05e2__x05e1__x05e7_>
    <_x05ea__x05d0__x05e8__x05d9__x05da__x0020__x05d4__x05e4__x05e7__x05ea__x0020__x05d4__x05d3__x05d5__x05d7_ xmlns="62a3fbd9-75b5-4ae9-92d6-b03080b1ea03" xsi:nil="true"/>
    <_x05de__x05d6__x05d4__x05d4__x0020__x05e0__x05d5__x05e9__x05d0_ xmlns="62a3fbd9-75b5-4ae9-92d6-b03080b1ea03">82a3f3517cc0;#</_x05de__x05d6__x05d4__x05d4__x0020__x05e0__x05d5__x05e9__x05d0_>
    <_x05e7__x05d9__x05e9__x05d5__x05e8__x0020_GIS xmlns="62a3fbd9-75b5-4ae9-92d6-b03080b1ea03" xsi:nil="true"/>
    <_x05e9__x05dd__x0020__x05de__x05d1__x05e7__x05e9__x0020__x05d4__x05d3__x05d5__x05d7_ xmlns="62a3fbd9-75b5-4ae9-92d6-b03080b1ea03" xsi:nil="true"/>
    <_x05ea__x05d0__x05e8__x05d9__x05da__x0020__x05d1__x05d9__x05e6__x05d5__x05e2__x0020__x05d4__x05de__x05d3__x05d9__x05d3__x05d4_ xmlns="62a3fbd9-75b5-4ae9-92d6-b03080b1ea03" xsi:nil="true"/>
    <_x05e9__x05dd__x0020__x05d4__x05e9__x05d5__x05dc__x05d7_ xmlns="62a3fbd9-75b5-4ae9-92d6-b03080b1ea03" xsi:nil="true"/>
    <_x05d7__x05d1__x05e8__x05ea__x0020__x05ea__x05e7__x05e9__x05d5__x05e8__x05ea_ xmlns="62a3fbd9-75b5-4ae9-92d6-b03080b1ea03" xsi:nil="true"/>
    <_x05ea__x05d0__x05e8__x05d9__x05da__x0020__x05e2__x05d1__x05e8__x05d9_ xmlns="62a3fbd9-75b5-4ae9-92d6-b03080b1ea03">כ"ו באלול, התשע"ג</_x05ea__x05d0__x05e8__x05d9__x05da__x0020__x05e2__x05d1__x05e8__x05d9_>
    <_x05de__x05e7__x05d5__x05e8__x0020__x05d4__x05d3__x05d5__x05d7_ xmlns="62a3fbd9-75b5-4ae9-92d6-b03080b1ea03" xsi:nil="true"/>
    <_x05e9__x05dd__x0020__x05d4__x05d7__x05d1__x05e8__x05d4__x0020__x05d4__x05d1__x05d5__x05d3__x05e7__x05ea_ xmlns="62a3fbd9-75b5-4ae9-92d6-b03080b1ea03" xsi:nil="true"/>
    <_x05db__x05ea__x05d5__x05d1__x05ea__x0020__x05d1__x05d9__x05e6__x05d5__x05e2__x0020__x05d4__x05de__x05d3__x05d9__x05d3__x05d5__x05ea_ xmlns="62a3fbd9-75b5-4ae9-92d6-b03080b1ea03" xsi:nil="true"/>
    <_x05dc__x05db__x05d1__x05d5__x05d3_ xmlns="62a3fbd9-75b5-4ae9-92d6-b03080b1ea03" xsi:nil="true"/>
    <_x05e1__x05d9__x05de__x05d5__x05db__x05d9__x05df__x0020__x05de__x05e7__x05d5__x05e8__x05d9_ xmlns="62a3fbd9-75b5-4ae9-92d6-b03080b1ea03" xsi:nil="true"/>
    <_x05ea__x05d0__x05e8__x05d9__x05da__x0020__x05d7__x05ea__x05d9__x05de__x05d4__x0020__x05d0__x05d7__x05e8__x05d5__x05df__x0020_ xmlns="62a3fbd9-75b5-4ae9-92d6-b03080b1ea03" xsi:nil="true"/>
    <_x05d0__x05e1__x05de__x05db__x05ea__x05d0_ xmlns="62a3fbd9-75b5-4ae9-92d6-b03080b1ea03" xsi:nil="true"/>
    <SDMailOut xmlns="62a3fbd9-75b5-4ae9-92d6-b03080b1ea03" xsi:nil="true"/>
    <_x05de__x05e7__x05d5__x05e9__x05e8__x0020__x05dc__x05d0__x05e4__x05dc__x05d9__x05e7__x05e6__x05d9__x05d4__x0020__x05d7__x05d9__x05e6__x05d5__x05e0__x05d9__x05ea_ xmlns="62a3fbd9-75b5-4ae9-92d6-b03080b1ea03" xsi:nil="true"/>
    <_x05d7__x05d5__x05ea__x05dd__x0020__x05d4__x05de__x05e1__x05de__x05da_ xmlns="62a3fbd9-75b5-4ae9-92d6-b03080b1ea03" xsi:nil="true"/>
    <_x05de__x05e1__x05e4__x05e8__x0020__x05d7__x05ea__x05d9__x05de__x05d5__x05ea_ xmlns="62a3fbd9-75b5-4ae9-92d6-b03080b1ea03" xsi:nil="true"/>
    <_x05d4__x05d5__x05e6__x05d0__x0020__x05d0__x05dc_ xmlns="62a3fbd9-75b5-4ae9-92d6-b03080b1ea03" xsi:nil="true"/>
    <SDImportance xmlns="62a3fbd9-75b5-4ae9-92d6-b03080b1ea03" xsi:nil="true"/>
    <PublishingIsFurlPage xmlns="http://schemas.microsoft.com/sharepoint/v3" xsi:nil="true"/>
    <Scanned xmlns="62a3fbd9-75b5-4ae9-92d6-b03080b1ea03">false</Scanned>
    <MeasurementDate xmlns="62a3fbd9-75b5-4ae9-92d6-b03080b1ea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68E849A20248BC4A8A921C10F7EFEF21" ma:contentTypeVersion="44" ma:contentTypeDescription="צור מסמך חדש." ma:contentTypeScope="" ma:versionID="2f54647455924d15af5ecc739c9420a2">
  <xsd:schema xmlns:xsd="http://www.w3.org/2001/XMLSchema" xmlns:xs="http://www.w3.org/2001/XMLSchema" xmlns:p="http://schemas.microsoft.com/office/2006/metadata/properties" xmlns:ns1="http://schemas.microsoft.com/sharepoint/v3" xmlns:ns2="62a3fbd9-75b5-4ae9-92d6-b03080b1ea03" targetNamespace="http://schemas.microsoft.com/office/2006/metadata/properties" ma:root="true" ma:fieldsID="083762732152f0fd2d74ea8d92c757c9" ns1:_="" ns2:_="">
    <xsd:import namespace="http://schemas.microsoft.com/sharepoint/v3"/>
    <xsd:import namespace="62a3fbd9-75b5-4ae9-92d6-b03080b1ea03"/>
    <xsd:element name="properties">
      <xsd:complexType>
        <xsd:sequence>
          <xsd:element name="documentManagement">
            <xsd:complexType>
              <xsd:all>
                <xsd:element ref="ns2:_x05e1__x05d9__x05de__x05d5__x05db__x05d9__x05df_" minOccurs="0"/>
                <xsd:element ref="ns2:_x05e0__x05d5__x05e9__x05d0__x05d9__x05dd_" minOccurs="0"/>
                <xsd:element ref="ns2:_x05de__x05d6__x05d4__x05d4__x0020__x05e0__x05d5__x05e9__x05d0_" minOccurs="0"/>
                <xsd:element ref="ns2:_x05de__x05d7__x05d1__x05e8_" minOccurs="0"/>
                <xsd:element ref="ns2:_x05ea__x05d0__x05e8__x05d9__x05da__x0020__x05d4__x05de__x05e1__x05de__x05da_" minOccurs="0"/>
                <xsd:element ref="ns2:_x05ea__x05d0__x05e8__x05d9__x05da__x0020__x05e2__x05d1__x05e8__x05d9_" minOccurs="0"/>
                <xsd:element ref="ns2:_x05d7__x05e9__x05d9__x05d1__x05d5__x05ea_" minOccurs="0"/>
                <xsd:element ref="ns2:_x05d4__x05db__x05ea__x05d5__x05d1__x05ea_" minOccurs="0"/>
                <xsd:element ref="ns2:_x05ea__x05d0__x05e8__x05d9__x05da__x0020__x05d4__x05e4__x05e7__x05ea__x0020__x05d4__x05d3__x05d5__x05d7_" minOccurs="0"/>
                <xsd:element ref="ns2:_x05de__x05d6__x05d4__x05d4__x0020__x05d0__x05e0__x05d8__x05e0__x05d4_" minOccurs="0"/>
                <xsd:element ref="ns2:_x05d7__x05d1__x05e8__x05ea__x0020__x05ea__x05e7__x05e9__x05d5__x05e8__x05ea_" minOccurs="0"/>
                <xsd:element ref="ns2:_x05e7__x05d9__x05e9__x05d5__x05e8__x0020_GIS" minOccurs="0"/>
                <xsd:element ref="ns2:_x05e9__x05dd__x0020__x05d4__x05e2__x05e1__x05e7_" minOccurs="0"/>
                <xsd:element ref="ns2:_x05ea__x05d0__x05e8__x05d9__x05da__x0020__x05d1__x05d9__x05e6__x05d5__x05e2__x0020__x05d4__x05de__x05d3__x05d9__x05d3__x05d5__x05ea_" minOccurs="0"/>
                <xsd:element ref="ns2:_x05e9__x05dd__x0020__x05d4__x05de__x05d1__x05e6__x05e2_" minOccurs="0"/>
                <xsd:element ref="ns2:_x05e9__x05dd__x0020__x05de__x05d5__x05e1__x05d3__x0020__x05e2__x05d9__x05e8__x05d9__x05d9__x05d4_" minOccurs="0"/>
                <xsd:element ref="ns2:_x05ea__x05d0__x05e8__x05d9__x05da__x0020__x05d1__x05d9__x05e6__x05d5__x05e2__x0020__x05d4__x05de__x05d3__x05d9__x05d3__x05d4_" minOccurs="0"/>
                <xsd:element ref="ns2:_x05e9__x05dd__x0020__x05de__x05d1__x05e7__x05e9__x0020__x05d4__x05d3__x05d5__x05d7_" minOccurs="0"/>
                <xsd:element ref="ns2:_x05ea__x05e7__x05d5__x05e4__x05ea__x0020__x05d4__x05d3__x05d5__x05d7__x0020__x05de__x002d_" minOccurs="0"/>
                <xsd:element ref="ns2:_x05ea__x05e7__x05d5__x05e4__x05ea__x0020__x05d4__x05d3__x05d5__x05d7__x0020__x05e2__x05d3_" minOccurs="0"/>
                <xsd:element ref="ns2:_x05de__x05e7__x05d5__x05e8__x0020__x05d4__x05d3__x05d5__x05d7_" minOccurs="0"/>
                <xsd:element ref="ns2:_x05de__x05e7__x05d5__x05e8__x0020__x05d4__x05de__x05e1__x05de__x05da_" minOccurs="0"/>
                <xsd:element ref="ns2:_x05e9__x05dd__x0020__x05d4__x05d7__x05d1__x05e8__x05d4__x0020__x05d4__x05d1__x05d5__x05d3__x05e7__x05ea_" minOccurs="0"/>
                <xsd:element ref="ns2:_x05e9__x05dd__x0020__x05d4__x05e9__x05d5__x05dc__x05d7_" minOccurs="0"/>
                <xsd:element ref="ns2:_x05e1__x05d9__x05de__x05d5__x05db__x05d9__x05df__x0020__x05de__x05e7__x05d5__x05e8__x05d9_" minOccurs="0"/>
                <xsd:element ref="ns2:_x05d4__x05d5__x05e6__x05d0__x0020__x05d0__x05dc_" minOccurs="0"/>
                <xsd:element ref="ns2:_x05d0__x05e1__x05de__x05db__x05ea__x05d0_" minOccurs="0"/>
                <xsd:element ref="ns2:SDMailOut" minOccurs="0"/>
                <xsd:element ref="ns2:_x05dc__x05db__x05d1__x05d5__x05d3_" minOccurs="0"/>
                <xsd:element ref="ns2:_x05db__x05ea__x05d5__x05d1__x05ea__x0020__x05d1__x05d9__x05e6__x05d5__x05e2__x0020__x05d4__x05de__x05d3__x05d9__x05d3__x05d5__x05ea_" minOccurs="0"/>
                <xsd:element ref="ns2:_x05de__x05e7__x05d5__x05e9__x05e8__x0020__x05dc__x05d0__x05e4__x05dc__x05d9__x05e7__x05e6__x05d9__x05d4__x0020__x05d7__x05d9__x05e6__x05d5__x05e0__x05d9__x05ea_" minOccurs="0"/>
                <xsd:element ref="ns2:_x05ea__x05d0__x05e8__x05d9__x05da__x0020__x05d7__x05ea__x05d9__x05de__x05d4__x0020__x05d0__x05d7__x05e8__x05d5__x05df__x0020_" minOccurs="0"/>
                <xsd:element ref="ns2:_x05de__x05e1__x05e4__x05e8__x0020__x05d7__x05ea__x05d9__x05de__x05d5__x05ea_" minOccurs="0"/>
                <xsd:element ref="ns2:_x05d7__x05d5__x05ea__x05dd__x0020__x05d4__x05de__x05e1__x05de__x05da_" minOccurs="0"/>
                <xsd:element ref="ns2:SDImportance" minOccurs="0"/>
                <xsd:element ref="ns1:PublishingIsFurlPage" minOccurs="0"/>
                <xsd:element ref="ns2:Scanned" minOccurs="0"/>
                <xsd:element ref="ns2:Measure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IsFurlPage" ma:index="45" nillable="true" ma:displayName="הסתר כתובות URL פיזיות מהחיפוש" ma:description="אם אפשרות זו מסומנת, כתובת ה- URL הפיזית של דף זה לא תופיע בתוצאות החיפוש. כתובות URL ידידותיות שהוקצו לדף זה יופיעו תמיד." ma:internalName="PublishingIsFurlPag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3fbd9-75b5-4ae9-92d6-b03080b1ea03" elementFormDefault="qualified">
    <xsd:import namespace="http://schemas.microsoft.com/office/2006/documentManagement/types"/>
    <xsd:import namespace="http://schemas.microsoft.com/office/infopath/2007/PartnerControls"/>
    <xsd:element name="_x05e1__x05d9__x05de__x05d5__x05db__x05d9__x05df_" ma:index="8" nillable="true" ma:displayName="סימוכין" ma:internalName="_x05e1__x05d9__x05de__x05d5__x05db__x05d9__x05df_">
      <xsd:simpleType>
        <xsd:restriction base="dms:Text"/>
      </xsd:simpleType>
    </xsd:element>
    <xsd:element name="_x05e0__x05d5__x05e9__x05d0__x05d9__x05dd_" ma:index="9" nillable="true" ma:displayName="נושאים" ma:internalName="_x05e0__x05d5__x05e9__x05d0__x05d9__x05dd_">
      <xsd:simpleType>
        <xsd:restriction base="dms:Note">
          <xsd:maxLength value="255"/>
        </xsd:restriction>
      </xsd:simpleType>
    </xsd:element>
    <xsd:element name="_x05de__x05d6__x05d4__x05d4__x0020__x05e0__x05d5__x05e9__x05d0_" ma:index="10" nillable="true" ma:displayName="מזהה נושא" ma:internalName="_x05de__x05d6__x05d4__x05d4__x0020__x05e0__x05d5__x05e9__x05d0_">
      <xsd:simpleType>
        <xsd:restriction base="dms:Text"/>
      </xsd:simpleType>
    </xsd:element>
    <xsd:element name="_x05de__x05d7__x05d1__x05e8_" ma:index="11" nillable="true" ma:displayName="מחבר" ma:internalName="_x05de__x05d7__x05d1__x05e8_">
      <xsd:simpleType>
        <xsd:restriction base="dms:Text"/>
      </xsd:simpleType>
    </xsd:element>
    <xsd:element name="_x05ea__x05d0__x05e8__x05d9__x05da__x0020__x05d4__x05de__x05e1__x05de__x05da_" ma:index="12" nillable="true" ma:displayName="תאריך המסמך" ma:internalName="_x05ea__x05d0__x05e8__x05d9__x05da__x0020__x05d4__x05de__x05e1__x05de__x05da_">
      <xsd:simpleType>
        <xsd:restriction base="dms:Text"/>
      </xsd:simpleType>
    </xsd:element>
    <xsd:element name="_x05ea__x05d0__x05e8__x05d9__x05da__x0020__x05e2__x05d1__x05e8__x05d9_" ma:index="13" nillable="true" ma:displayName="תאריך עברי" ma:internalName="_x05ea__x05d0__x05e8__x05d9__x05da__x0020__x05e2__x05d1__x05e8__x05d9_">
      <xsd:simpleType>
        <xsd:restriction base="dms:Text"/>
      </xsd:simpleType>
    </xsd:element>
    <xsd:element name="_x05d7__x05e9__x05d9__x05d1__x05d5__x05ea_" ma:index="14" nillable="true" ma:displayName="חשיבות" ma:internalName="_x05d7__x05e9__x05d9__x05d1__x05d5__x05ea_">
      <xsd:simpleType>
        <xsd:restriction base="dms:Text"/>
      </xsd:simpleType>
    </xsd:element>
    <xsd:element name="_x05d4__x05db__x05ea__x05d5__x05d1__x05ea_" ma:index="15" nillable="true" ma:displayName="הכתובת" ma:internalName="_x05d4__x05db__x05ea__x05d5__x05d1__x05ea_">
      <xsd:simpleType>
        <xsd:restriction base="dms:Text"/>
      </xsd:simpleType>
    </xsd:element>
    <xsd:element name="_x05ea__x05d0__x05e8__x05d9__x05da__x0020__x05d4__x05e4__x05e7__x05ea__x0020__x05d4__x05d3__x05d5__x05d7_" ma:index="16" nillable="true" ma:displayName="תאריך הפקת הדוח" ma:internalName="_x05ea__x05d0__x05e8__x05d9__x05da__x0020__x05d4__x05e4__x05e7__x05ea__x0020__x05d4__x05d3__x05d5__x05d7_">
      <xsd:simpleType>
        <xsd:restriction base="dms:Text"/>
      </xsd:simpleType>
    </xsd:element>
    <xsd:element name="_x05de__x05d6__x05d4__x05d4__x0020__x05d0__x05e0__x05d8__x05e0__x05d4_" ma:index="17" nillable="true" ma:displayName="מזהה אנטנה" ma:internalName="_x05de__x05d6__x05d4__x05d4__x0020__x05d0__x05e0__x05d8__x05e0__x05d4_">
      <xsd:simpleType>
        <xsd:restriction base="dms:Text"/>
      </xsd:simpleType>
    </xsd:element>
    <xsd:element name="_x05d7__x05d1__x05e8__x05ea__x0020__x05ea__x05e7__x05e9__x05d5__x05e8__x05ea_" ma:index="18" nillable="true" ma:displayName="חברת תקשורת" ma:internalName="_x05d7__x05d1__x05e8__x05ea__x0020__x05ea__x05e7__x05e9__x05d5__x05e8__x05ea_">
      <xsd:simpleType>
        <xsd:restriction base="dms:Text"/>
      </xsd:simpleType>
    </xsd:element>
    <xsd:element name="_x05e7__x05d9__x05e9__x05d5__x05e8__x0020_GIS" ma:index="19" nillable="true" ma:displayName="קישור GIS" ma:internalName="_x05e7__x05d9__x05e9__x05d5__x05e8__x0020_GIS">
      <xsd:simpleType>
        <xsd:restriction base="dms:Text"/>
      </xsd:simpleType>
    </xsd:element>
    <xsd:element name="_x05e9__x05dd__x0020__x05d4__x05e2__x05e1__x05e7_" ma:index="20" nillable="true" ma:displayName="שם העסק" ma:internalName="_x05e9__x05dd__x0020__x05d4__x05e2__x05e1__x05e7_">
      <xsd:simpleType>
        <xsd:restriction base="dms:Text"/>
      </xsd:simpleType>
    </xsd:element>
    <xsd:element name="_x05ea__x05d0__x05e8__x05d9__x05da__x0020__x05d1__x05d9__x05e6__x05d5__x05e2__x0020__x05d4__x05de__x05d3__x05d9__x05d3__x05d5__x05ea_" ma:index="21" nillable="true" ma:displayName="תאריך ביצוע המדידות" ma:internalName="_x05ea__x05d0__x05e8__x05d9__x05da__x0020__x05d1__x05d9__x05e6__x05d5__x05e2__x0020__x05d4__x05de__x05d3__x05d9__x05d3__x05d5__x05ea_">
      <xsd:simpleType>
        <xsd:restriction base="dms:Text"/>
      </xsd:simpleType>
    </xsd:element>
    <xsd:element name="_x05e9__x05dd__x0020__x05d4__x05de__x05d1__x05e6__x05e2_" ma:index="22" nillable="true" ma:displayName="שם המבצע" ma:internalName="_x05e9__x05dd__x0020__x05d4__x05de__x05d1__x05e6__x05e2_">
      <xsd:simpleType>
        <xsd:restriction base="dms:Text"/>
      </xsd:simpleType>
    </xsd:element>
    <xsd:element name="_x05e9__x05dd__x0020__x05de__x05d5__x05e1__x05d3__x0020__x05e2__x05d9__x05e8__x05d9__x05d9__x05d4_" ma:index="23" nillable="true" ma:displayName="שם מוסד עירייה" ma:internalName="_x05e9__x05dd__x0020__x05de__x05d5__x05e1__x05d3__x0020__x05e2__x05d9__x05e8__x05d9__x05d9__x05d4_">
      <xsd:simpleType>
        <xsd:restriction base="dms:Text"/>
      </xsd:simpleType>
    </xsd:element>
    <xsd:element name="_x05ea__x05d0__x05e8__x05d9__x05da__x0020__x05d1__x05d9__x05e6__x05d5__x05e2__x0020__x05d4__x05de__x05d3__x05d9__x05d3__x05d4_" ma:index="24" nillable="true" ma:displayName="תאריך ביצוע המדידה" ma:internalName="_x05ea__x05d0__x05e8__x05d9__x05da__x0020__x05d1__x05d9__x05e6__x05d5__x05e2__x0020__x05d4__x05de__x05d3__x05d9__x05d3__x05d4_">
      <xsd:simpleType>
        <xsd:restriction base="dms:Text"/>
      </xsd:simpleType>
    </xsd:element>
    <xsd:element name="_x05e9__x05dd__x0020__x05de__x05d1__x05e7__x05e9__x0020__x05d4__x05d3__x05d5__x05d7_" ma:index="25" nillable="true" ma:displayName="שם מבקש הדוח" ma:internalName="_x05e9__x05dd__x0020__x05de__x05d1__x05e7__x05e9__x0020__x05d4__x05d3__x05d5__x05d7_">
      <xsd:simpleType>
        <xsd:restriction base="dms:Text"/>
      </xsd:simpleType>
    </xsd:element>
    <xsd:element name="_x05ea__x05e7__x05d5__x05e4__x05ea__x0020__x05d4__x05d3__x05d5__x05d7__x0020__x05de__x002d_" ma:index="26" nillable="true" ma:displayName="תקופת הדוח מ-" ma:internalName="_x05ea__x05e7__x05d5__x05e4__x05ea__x0020__x05d4__x05d3__x05d5__x05d7__x0020__x05de__x002d_">
      <xsd:simpleType>
        <xsd:restriction base="dms:Text"/>
      </xsd:simpleType>
    </xsd:element>
    <xsd:element name="_x05ea__x05e7__x05d5__x05e4__x05ea__x0020__x05d4__x05d3__x05d5__x05d7__x0020__x05e2__x05d3_" ma:index="27" nillable="true" ma:displayName="תקופת הדוח עד" ma:internalName="_x05ea__x05e7__x05d5__x05e4__x05ea__x0020__x05d4__x05d3__x05d5__x05d7__x0020__x05e2__x05d3_">
      <xsd:simpleType>
        <xsd:restriction base="dms:Text"/>
      </xsd:simpleType>
    </xsd:element>
    <xsd:element name="_x05de__x05e7__x05d5__x05e8__x0020__x05d4__x05d3__x05d5__x05d7_" ma:index="28" nillable="true" ma:displayName="מקור הדוח" ma:internalName="_x05de__x05e7__x05d5__x05e8__x0020__x05d4__x05d3__x05d5__x05d7_">
      <xsd:simpleType>
        <xsd:restriction base="dms:Text"/>
      </xsd:simpleType>
    </xsd:element>
    <xsd:element name="_x05de__x05e7__x05d5__x05e8__x0020__x05d4__x05de__x05e1__x05de__x05da_" ma:index="29" nillable="true" ma:displayName="מקור המסמך" ma:internalName="_x05de__x05e7__x05d5__x05e8__x0020__x05d4__x05de__x05e1__x05de__x05da_">
      <xsd:simpleType>
        <xsd:restriction base="dms:Text"/>
      </xsd:simpleType>
    </xsd:element>
    <xsd:element name="_x05e9__x05dd__x0020__x05d4__x05d7__x05d1__x05e8__x05d4__x0020__x05d4__x05d1__x05d5__x05d3__x05e7__x05ea_" ma:index="30" nillable="true" ma:displayName="שם החברה הבודקת" ma:internalName="_x05e9__x05dd__x0020__x05d4__x05d7__x05d1__x05e8__x05d4__x0020__x05d4__x05d1__x05d5__x05d3__x05e7__x05ea_">
      <xsd:simpleType>
        <xsd:restriction base="dms:Text"/>
      </xsd:simpleType>
    </xsd:element>
    <xsd:element name="_x05e9__x05dd__x0020__x05d4__x05e9__x05d5__x05dc__x05d7_" ma:index="31" nillable="true" ma:displayName="שם השולח" ma:internalName="_x05e9__x05dd__x0020__x05d4__x05e9__x05d5__x05dc__x05d7_">
      <xsd:simpleType>
        <xsd:restriction base="dms:Text"/>
      </xsd:simpleType>
    </xsd:element>
    <xsd:element name="_x05e1__x05d9__x05de__x05d5__x05db__x05d9__x05df__x0020__x05de__x05e7__x05d5__x05e8__x05d9_" ma:index="33" nillable="true" ma:displayName="סימוכין מקורי" ma:internalName="_x05e1__x05d9__x05de__x05d5__x05db__x05d9__x05df__x0020__x05de__x05e7__x05d5__x05e8__x05d9_">
      <xsd:simpleType>
        <xsd:restriction base="dms:Text"/>
      </xsd:simpleType>
    </xsd:element>
    <xsd:element name="_x05d4__x05d5__x05e6__x05d0__x0020__x05d0__x05dc_" ma:index="34" nillable="true" ma:displayName="הוצא אל" ma:internalName="_x05d4__x05d5__x05e6__x05d0__x0020__x05d0__x05dc_">
      <xsd:simpleType>
        <xsd:restriction base="dms:Text"/>
      </xsd:simpleType>
    </xsd:element>
    <xsd:element name="_x05d0__x05e1__x05de__x05db__x05ea__x05d0_" ma:index="35" nillable="true" ma:displayName="אסמכתא" ma:internalName="_x05d0__x05e1__x05de__x05db__x05ea__x05d0_">
      <xsd:simpleType>
        <xsd:restriction base="dms:Text"/>
      </xsd:simpleType>
    </xsd:element>
    <xsd:element name="SDMailOut" ma:index="36" nillable="true" ma:displayName="SDMailOut" ma:internalName="SDMailOut">
      <xsd:simpleType>
        <xsd:restriction base="dms:Note">
          <xsd:maxLength value="255"/>
        </xsd:restriction>
      </xsd:simpleType>
    </xsd:element>
    <xsd:element name="_x05dc__x05db__x05d1__x05d5__x05d3_" ma:index="37" nillable="true" ma:displayName="לכבוד" ma:internalName="_x05dc__x05db__x05d1__x05d5__x05d3_">
      <xsd:simpleType>
        <xsd:restriction base="dms:Note">
          <xsd:maxLength value="255"/>
        </xsd:restriction>
      </xsd:simpleType>
    </xsd:element>
    <xsd:element name="_x05db__x05ea__x05d5__x05d1__x05ea__x0020__x05d1__x05d9__x05e6__x05d5__x05e2__x0020__x05d4__x05de__x05d3__x05d9__x05d3__x05d5__x05ea_" ma:index="38" nillable="true" ma:displayName="כתובת ביצוע המדידות" ma:internalName="_x05db__x05ea__x05d5__x05d1__x05ea__x0020__x05d1__x05d9__x05e6__x05d5__x05e2__x0020__x05d4__x05de__x05d3__x05d9__x05d3__x05d5__x05ea_">
      <xsd:simpleType>
        <xsd:restriction base="dms:Text"/>
      </xsd:simpleType>
    </xsd:element>
    <xsd:element name="_x05de__x05e7__x05d5__x05e9__x05e8__x0020__x05dc__x05d0__x05e4__x05dc__x05d9__x05e7__x05e6__x05d9__x05d4__x0020__x05d7__x05d9__x05e6__x05d5__x05e0__x05d9__x05ea_" ma:index="39" nillable="true" ma:displayName="מקושר לאפליקציה חיצונית" ma:internalName="_x05de__x05e7__x05d5__x05e9__x05e8__x0020__x05dc__x05d0__x05e4__x05dc__x05d9__x05e7__x05e6__x05d9__x05d4__x0020__x05d7__x05d9__x05e6__x05d5__x05e0__x05d9__x05ea_">
      <xsd:simpleType>
        <xsd:restriction base="dms:Boolean"/>
      </xsd:simpleType>
    </xsd:element>
    <xsd:element name="_x05ea__x05d0__x05e8__x05d9__x05da__x0020__x05d7__x05ea__x05d9__x05de__x05d4__x0020__x05d0__x05d7__x05e8__x05d5__x05df__x0020_" ma:index="40" nillable="true" ma:displayName="תאריך חתימה אחרון " ma:internalName="_x05ea__x05d0__x05e8__x05d9__x05da__x0020__x05d7__x05ea__x05d9__x05de__x05d4__x0020__x05d0__x05d7__x05e8__x05d5__x05df__x0020_">
      <xsd:simpleType>
        <xsd:restriction base="dms:DateTime"/>
      </xsd:simpleType>
    </xsd:element>
    <xsd:element name="_x05de__x05e1__x05e4__x05e8__x0020__x05d7__x05ea__x05d9__x05de__x05d5__x05ea_" ma:index="41" nillable="true" ma:displayName="מספר חתימות" ma:internalName="_x05de__x05e1__x05e4__x05e8__x0020__x05d7__x05ea__x05d9__x05de__x05d5__x05ea_">
      <xsd:simpleType>
        <xsd:restriction base="dms:Number"/>
      </xsd:simpleType>
    </xsd:element>
    <xsd:element name="_x05d7__x05d5__x05ea__x05dd__x0020__x05d4__x05de__x05e1__x05de__x05da_" ma:index="42" nillable="true" ma:displayName="חותם המסמך" ma:internalName="_x05d7__x05d5__x05ea__x05dd__x0020__x05d4__x05de__x05e1__x05de__x05da_">
      <xsd:simpleType>
        <xsd:restriction base="dms:Text"/>
      </xsd:simpleType>
    </xsd:element>
    <xsd:element name="SDImportance" ma:index="44" nillable="true" ma:displayName="SDImportance" ma:internalName="SDImportance">
      <xsd:simpleType>
        <xsd:restriction base="dms:Text">
          <xsd:maxLength value="255"/>
        </xsd:restriction>
      </xsd:simpleType>
    </xsd:element>
    <xsd:element name="Scanned" ma:index="46" nillable="true" ma:displayName="סרוק?" ma:default="0" ma:internalName="Scanned">
      <xsd:simpleType>
        <xsd:restriction base="dms:Boolean"/>
      </xsd:simpleType>
    </xsd:element>
    <xsd:element name="MeasurementDate" ma:index="47" nillable="true" ma:displayName="תאריך מדידה" ma:format="DateOnly" ma:internalName="Measurement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1D9AD9-D608-42DF-B8D2-CA7077FA228C}"/>
</file>

<file path=customXml/itemProps2.xml><?xml version="1.0" encoding="utf-8"?>
<ds:datastoreItem xmlns:ds="http://schemas.openxmlformats.org/officeDocument/2006/customXml" ds:itemID="{44E9801A-0E25-4734-A3A5-9A87F9225DD5}"/>
</file>

<file path=customXml/itemProps3.xml><?xml version="1.0" encoding="utf-8"?>
<ds:datastoreItem xmlns:ds="http://schemas.openxmlformats.org/officeDocument/2006/customXml" ds:itemID="{D998896A-F512-4C7E-B2D0-921AC49E43C6}"/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72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רשות המים בן עזריה 10</dc:title>
  <dc:creator>Reshef Guy</dc:creator>
  <cp:lastModifiedBy>Abbo Hila</cp:lastModifiedBy>
  <cp:revision>52</cp:revision>
  <dcterms:created xsi:type="dcterms:W3CDTF">2012-03-29T11:22:21Z</dcterms:created>
  <dcterms:modified xsi:type="dcterms:W3CDTF">2012-11-19T11:54:30Z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0x01010068E849A20248BC4A8A921C10F7EFEF21</vt:lpwstr>
  </property>
</Properties>
</file>